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95" autoAdjust="0"/>
    <p:restoredTop sz="93453" autoAdjust="0"/>
  </p:normalViewPr>
  <p:slideViewPr>
    <p:cSldViewPr showGuides="1">
      <p:cViewPr varScale="1">
        <p:scale>
          <a:sx n="154" d="100"/>
          <a:sy n="154" d="100"/>
        </p:scale>
        <p:origin x="840" y="12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19/05/2025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19/05/2025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xmlns=""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xmlns=""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xmlns=""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xmlns=""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a:t>
            </a:r>
            <a:r>
              <a:rPr lang="fr-FR" sz="1800" b="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2025-2026</a:t>
            </a:r>
            <a:endPar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
        <p:nvSpPr>
          <p:cNvPr id="16" name="ZoneTexte 15">
            <a:extLst>
              <a:ext uri="{FF2B5EF4-FFF2-40B4-BE49-F238E27FC236}">
                <a16:creationId xmlns:a16="http://schemas.microsoft.com/office/drawing/2014/main" xmlns=""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a:t>
            </a:r>
            <a:r>
              <a:rPr lang="fr-FR" sz="1100" dirty="0" smtClean="0">
                <a:effectLst/>
                <a:latin typeface="Arial" panose="020B0604020202020204" pitchFamily="34" charset="0"/>
                <a:ea typeface="Calibri" panose="020F0502020204030204" pitchFamily="34" charset="0"/>
                <a:cs typeface="Times New Roman" panose="02020603050405020304" pitchFamily="18" charset="0"/>
              </a:rPr>
              <a:t>2025</a:t>
            </a:r>
            <a:endParaRPr lang="fr-FR" sz="11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xmlns=""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xmlns=""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xmlns=""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xmlns=""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xmlns=""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xmlns=""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xmlns=""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xmlns=""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xmlns=""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xmlns=""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xmlns=""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xmlns=""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xmlns=""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xmlns=""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xmlns=""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xmlns=""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xmlns=""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xmlns=""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xmlns=""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xmlns=""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xmlns=""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
            </a:r>
            <a:r>
              <a:rPr lang="fr-FR" sz="1600" b="0" dirty="0" smtClean="0"/>
              <a:t>ateliers</a:t>
            </a:r>
            <a:br>
              <a:rPr lang="fr-FR" sz="1600" b="0" dirty="0" smtClean="0"/>
            </a:br>
            <a:r>
              <a:rPr lang="fr-FR" sz="1600" b="0" dirty="0" smtClean="0"/>
              <a:t>Avenir Pro </a:t>
            </a:r>
            <a:r>
              <a:rPr lang="fr-FR" sz="1600" b="0" dirty="0"/>
              <a:t>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xmlns=""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xmlns=""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xmlns=""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xmlns=""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xmlns=""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xmlns=""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xmlns=""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xmlns=""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xmlns=""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xmlns=""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xmlns=""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xmlns=""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xmlns=""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xmlns=""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xmlns=""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xmlns=""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xmlns=""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xmlns=""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xmlns=""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xmlns=""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xmlns=""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xmlns=""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xmlns=""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xmlns=""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xmlns=""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xmlns=""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xmlns=""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xmlns=""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xmlns=""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xmlns=""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xmlns=""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xmlns=""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xmlns=""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xmlns=""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xmlns=""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xmlns=""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xmlns=""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xmlns=""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xmlns=""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xmlns=""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xmlns=""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xmlns=""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xmlns=""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xmlns=""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xmlns=""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xmlns=""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xmlns=""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xmlns=""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xmlns=""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xmlns=""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xmlns=""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xmlns=""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xmlns=""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xmlns=""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xmlns=""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xmlns=""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xmlns=""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xmlns=""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xmlns=""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xmlns=""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xmlns=""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xmlns=""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xmlns=""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xmlns=""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xmlns=""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xmlns=""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xmlns=""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xmlns=""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xmlns=""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xmlns=""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xmlns=""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xmlns=""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xmlns=""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xmlns=""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xmlns=""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xmlns=""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xmlns=""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xmlns=""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xmlns=""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xmlns=""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xmlns=""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xmlns=""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xmlns=""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xmlns=""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xmlns=""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xmlns=""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xmlns=""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xmlns=""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xmlns=""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xmlns=""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xmlns=""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xmlns=""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xmlns=""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xmlns=""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xmlns=""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xmlns=""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xmlns=""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xmlns=""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xmlns=""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xmlns=""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xmlns=""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xmlns=""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xmlns=""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xmlns=""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xmlns=""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xmlns=""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xmlns=""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a:t>
            </a:r>
            <a:r>
              <a:rPr lang="fr-FR" sz="1800" b="0" dirty="0" smtClean="0"/>
              <a:t>Langue(s) vivante(s)</a:t>
            </a:r>
            <a:r>
              <a:rPr lang="fr-FR" sz="1800" b="0" dirty="0"/>
              <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xmlns=""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a:t>
            </a:r>
            <a:r>
              <a:rPr lang="fr-FR" sz="1800" b="0" dirty="0" smtClean="0"/>
              <a:t>ou famille de métiers que </a:t>
            </a:r>
            <a:r>
              <a:rPr lang="fr-FR" sz="1800" b="0" dirty="0"/>
              <a:t>vous avez choisie.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xmlns=""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xmlns=""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xmlns=""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xmlns=""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schemas.microsoft.com/office/infopath/2007/PartnerControls"/>
    <ds:schemaRef ds:uri="http://purl.org/dc/elements/1.1/"/>
    <ds:schemaRef ds:uri="http://purl.org/dc/terms/"/>
    <ds:schemaRef ds:uri="http://schemas.microsoft.com/office/2006/documentManagement/types"/>
    <ds:schemaRef ds:uri="http://www.w3.org/XML/1998/namespace"/>
    <ds:schemaRef ds:uri="http://purl.org/dc/dcmitype/"/>
    <ds:schemaRef ds:uri="http://schemas.microsoft.com/office/2006/metadata/properties"/>
    <ds:schemaRef ds:uri="2c7ddd52-0a06-43b1-a35c-dcb15ea2e3f4"/>
    <ds:schemaRef ds:uri="http://schemas.openxmlformats.org/package/2006/metadata/core-properties"/>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553</Words>
  <Application>Microsoft Office PowerPoint</Application>
  <PresentationFormat>On-screen Show (16:9)</PresentationFormat>
  <Paragraphs>130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Times New Roman</vt:lpstr>
      <vt:lpstr>MINISTÈRIEL</vt:lpstr>
      <vt:lpstr>PowerPoint Presentation</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PowerPoint Presentation</vt:lpstr>
      <vt:lpstr>PowerPoint Presentation</vt:lpstr>
      <vt:lpstr>PowerPoint Presentation</vt:lpstr>
      <vt:lpstr>PowerPoint Presentation</vt:lpstr>
      <vt:lpstr>PowerPoint Presentation</vt:lpstr>
      <vt:lpstr>PowerPoint Presentation</vt:lpstr>
    </vt:vector>
  </TitlesOfParts>
  <Manager>Client</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pra</cp:lastModifiedBy>
  <cp:revision>907</cp:revision>
  <cp:lastPrinted>2024-02-05T08:58:46Z</cp:lastPrinted>
  <dcterms:created xsi:type="dcterms:W3CDTF">2020-03-05T15:21:24Z</dcterms:created>
  <dcterms:modified xsi:type="dcterms:W3CDTF">2025-05-19T13:21:24Z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