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99"/>
    <p:restoredTop sz="94660"/>
  </p:normalViewPr>
  <p:slideViewPr>
    <p:cSldViewPr showGuides="1">
      <p:cViewPr varScale="1">
        <p:scale>
          <a:sx n="149" d="100"/>
          <a:sy n="149" d="100"/>
        </p:scale>
        <p:origin x="108" y="120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16/01/2026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Comment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demander sa voie 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d’orientation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après la 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  <a:endParaRPr lang="fr-FR" sz="28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180000" lvl="1" indent="0">
              <a:buNone/>
            </a:pPr>
            <a:endParaRPr lang="fr-FR" sz="2800" b="1" i="1" dirty="0" smtClean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 smtClean="0">
                <a:solidFill>
                  <a:srgbClr val="00006D"/>
                </a:solidFill>
              </a:rPr>
              <a:t>Dialogue </a:t>
            </a:r>
            <a:r>
              <a:rPr lang="fr-FR" sz="2800" b="1" i="1" dirty="0">
                <a:solidFill>
                  <a:srgbClr val="00006D"/>
                </a:solidFill>
              </a:rPr>
              <a:t>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enregistrés sont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envoyés automatiquement à l’établissement pour le conseil de classe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5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977" y="2662537"/>
            <a:ext cx="288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1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vous 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permet de formuler vos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 et de prendre connaissance de l’avis du conseil de classe.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</a:t>
            </a:r>
            <a:r>
              <a:rPr lang="fr-FR" sz="16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la 3</a:t>
            </a:r>
            <a:r>
              <a:rPr lang="fr-FR" sz="16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 Orientation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</a:t>
            </a:r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une voie d’orientation après </a:t>
            </a:r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la </a:t>
            </a:r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demander une voie d’orientation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: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3</a:t>
            </a:r>
            <a:r>
              <a:rPr lang="fr-FR" sz="18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 son avis.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pourrez prendre connaissance de l’avis du conseil de classe pour chacun de vos choix.</a:t>
            </a: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Prenez connaissance de l’avis du conseil de classe</a:t>
            </a: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64904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purl.org/dc/elements/1.1/"/>
    <ds:schemaRef ds:uri="http://purl.org/dc/terms/"/>
    <ds:schemaRef ds:uri="http://schemas.microsoft.com/office/2006/documentManagement/types"/>
    <ds:schemaRef ds:uri="http://schemas.microsoft.com/sharepoint/v3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1304</TotalTime>
  <Words>486</Words>
  <Application>Microsoft Office PowerPoint</Application>
  <PresentationFormat>On-screen Show (16:9)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Marianne</vt:lpstr>
      <vt:lpstr>MINISTÈRIEL</vt:lpstr>
      <vt:lpstr>1_Conception personnalisée</vt:lpstr>
      <vt:lpstr>3_Conception personnalisée</vt:lpstr>
      <vt:lpstr>Conception personnalisée</vt:lpstr>
      <vt:lpstr>2_Conception personnalisée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Client</Manager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pra</cp:lastModifiedBy>
  <cp:revision>115</cp:revision>
  <dcterms:created xsi:type="dcterms:W3CDTF">2020-03-05T15:21:24Z</dcterms:created>
  <dcterms:modified xsi:type="dcterms:W3CDTF">2026-01-16T07:40:23Z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